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50" d="100"/>
          <a:sy n="50" d="100"/>
        </p:scale>
        <p:origin x="2736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1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7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9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6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0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3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5E033-BB60-4AC9-8D1F-7A22A263729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AB1D7-54B6-4D22-B65F-D37DC3F0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1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5" t="25882" r="27499" b="5292"/>
          <a:stretch/>
        </p:blipFill>
        <p:spPr>
          <a:xfrm>
            <a:off x="463825" y="159025"/>
            <a:ext cx="7991061" cy="66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6" y="120427"/>
            <a:ext cx="10515600" cy="4462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16" t="23751" r="28922" b="13206"/>
          <a:stretch/>
        </p:blipFill>
        <p:spPr>
          <a:xfrm>
            <a:off x="335923" y="566671"/>
            <a:ext cx="7790645" cy="61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7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7" t="25528" r="35246" b="7773"/>
          <a:stretch/>
        </p:blipFill>
        <p:spPr>
          <a:xfrm>
            <a:off x="566670" y="103030"/>
            <a:ext cx="6980350" cy="67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9" t="19015" r="21434" b="13502"/>
          <a:stretch/>
        </p:blipFill>
        <p:spPr>
          <a:xfrm>
            <a:off x="373487" y="0"/>
            <a:ext cx="9272789" cy="67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514" t="25152" r="23204" b="11718"/>
          <a:stretch/>
        </p:blipFill>
        <p:spPr>
          <a:xfrm>
            <a:off x="321971" y="0"/>
            <a:ext cx="9569004" cy="67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26656" r="24472" b="9651"/>
          <a:stretch/>
        </p:blipFill>
        <p:spPr>
          <a:xfrm>
            <a:off x="669700" y="-1"/>
            <a:ext cx="9234153" cy="67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929" y="190126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80" t="27219" r="27324" b="9276"/>
          <a:stretch/>
        </p:blipFill>
        <p:spPr>
          <a:xfrm>
            <a:off x="656822" y="154547"/>
            <a:ext cx="8718997" cy="66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86" t="30789" r="26796" b="5330"/>
          <a:stretch/>
        </p:blipFill>
        <p:spPr>
          <a:xfrm>
            <a:off x="450760" y="0"/>
            <a:ext cx="9092485" cy="69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092" t="25340" r="23415" b="12282"/>
          <a:stretch/>
        </p:blipFill>
        <p:spPr>
          <a:xfrm>
            <a:off x="553792" y="193183"/>
            <a:ext cx="9131121" cy="63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82" t="44766" r="21767" b="7582"/>
          <a:stretch/>
        </p:blipFill>
        <p:spPr>
          <a:xfrm>
            <a:off x="1352281" y="1690688"/>
            <a:ext cx="9135948" cy="46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69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Barplot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866" t="25152" r="22887" b="10780"/>
          <a:stretch/>
        </p:blipFill>
        <p:spPr>
          <a:xfrm>
            <a:off x="838200" y="1081825"/>
            <a:ext cx="8911107" cy="58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46195" r="27958" b="7397"/>
          <a:stretch/>
        </p:blipFill>
        <p:spPr>
          <a:xfrm>
            <a:off x="838200" y="1308747"/>
            <a:ext cx="9452020" cy="540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6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39056" r="27218" b="12658"/>
          <a:stretch/>
        </p:blipFill>
        <p:spPr>
          <a:xfrm>
            <a:off x="442174" y="365125"/>
            <a:ext cx="10911626" cy="63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091" t="27595" r="27641" b="22804"/>
          <a:stretch/>
        </p:blipFill>
        <p:spPr>
          <a:xfrm>
            <a:off x="838200" y="365125"/>
            <a:ext cx="10314904" cy="62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33231" r="26584" b="16791"/>
          <a:stretch/>
        </p:blipFill>
        <p:spPr>
          <a:xfrm>
            <a:off x="734096" y="365125"/>
            <a:ext cx="10483403" cy="62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8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9" t="29078" r="21600" b="15870"/>
          <a:stretch/>
        </p:blipFill>
        <p:spPr>
          <a:xfrm>
            <a:off x="1210614" y="1300765"/>
            <a:ext cx="9375820" cy="55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091" t="26279" r="28275" b="16040"/>
          <a:stretch/>
        </p:blipFill>
        <p:spPr>
          <a:xfrm>
            <a:off x="532327" y="47479"/>
            <a:ext cx="9616225" cy="68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3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7" t="30225" r="35035" b="11343"/>
          <a:stretch/>
        </p:blipFill>
        <p:spPr>
          <a:xfrm>
            <a:off x="296214" y="0"/>
            <a:ext cx="7907628" cy="67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83" t="31446" r="26925" b="15870"/>
          <a:stretch/>
        </p:blipFill>
        <p:spPr>
          <a:xfrm>
            <a:off x="838200" y="1519708"/>
            <a:ext cx="8550499" cy="53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86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3" t="42250" r="27535" b="9463"/>
          <a:stretch/>
        </p:blipFill>
        <p:spPr>
          <a:xfrm>
            <a:off x="838200" y="691422"/>
            <a:ext cx="9722476" cy="57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4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3" t="35862" r="31655" b="16038"/>
          <a:stretch/>
        </p:blipFill>
        <p:spPr>
          <a:xfrm>
            <a:off x="682580" y="365125"/>
            <a:ext cx="9465972" cy="60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titles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8" t="27008" r="26260" b="10542"/>
          <a:stretch/>
        </p:blipFill>
        <p:spPr>
          <a:xfrm>
            <a:off x="352023" y="0"/>
            <a:ext cx="9165463" cy="67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3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7" t="43565" r="36831" b="7961"/>
          <a:stretch/>
        </p:blipFill>
        <p:spPr>
          <a:xfrm>
            <a:off x="528035" y="164250"/>
            <a:ext cx="9040968" cy="66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2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7" t="34734" r="35563" b="17355"/>
          <a:stretch/>
        </p:blipFill>
        <p:spPr>
          <a:xfrm>
            <a:off x="437881" y="365125"/>
            <a:ext cx="9234153" cy="65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35110" r="35141" b="16979"/>
          <a:stretch/>
        </p:blipFill>
        <p:spPr>
          <a:xfrm>
            <a:off x="579548" y="183568"/>
            <a:ext cx="9092485" cy="63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3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6" t="37552" r="30705" b="14538"/>
          <a:stretch/>
        </p:blipFill>
        <p:spPr>
          <a:xfrm>
            <a:off x="399245" y="116100"/>
            <a:ext cx="10161431" cy="63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7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16" t="26119" r="29587" b="21198"/>
          <a:stretch/>
        </p:blipFill>
        <p:spPr>
          <a:xfrm>
            <a:off x="618186" y="365125"/>
            <a:ext cx="9594760" cy="64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84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9" t="29966" r="32583" b="13206"/>
          <a:stretch/>
        </p:blipFill>
        <p:spPr>
          <a:xfrm>
            <a:off x="838200" y="1442433"/>
            <a:ext cx="6670183" cy="51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5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9" t="26656" r="34296" b="9651"/>
          <a:stretch/>
        </p:blipFill>
        <p:spPr>
          <a:xfrm>
            <a:off x="425003" y="141667"/>
            <a:ext cx="7482625" cy="68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6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514" t="25153" r="34401" b="11716"/>
          <a:stretch/>
        </p:blipFill>
        <p:spPr>
          <a:xfrm>
            <a:off x="321972" y="0"/>
            <a:ext cx="7675808" cy="69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0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71" t="27009" r="28974" b="21411"/>
          <a:stretch/>
        </p:blipFill>
        <p:spPr>
          <a:xfrm>
            <a:off x="838200" y="1429789"/>
            <a:ext cx="8189422" cy="52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8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29" t="25186" r="35729" b="20741"/>
          <a:stretch/>
        </p:blipFill>
        <p:spPr>
          <a:xfrm>
            <a:off x="476250" y="133350"/>
            <a:ext cx="84582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3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16" t="25822" r="30087" b="8767"/>
          <a:stretch/>
        </p:blipFill>
        <p:spPr>
          <a:xfrm>
            <a:off x="476518" y="0"/>
            <a:ext cx="8100812" cy="67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04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25" t="24815" r="40729" b="19815"/>
          <a:stretch/>
        </p:blipFill>
        <p:spPr>
          <a:xfrm>
            <a:off x="342900" y="-1"/>
            <a:ext cx="7277100" cy="67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3" t="26655" r="33979" b="9276"/>
          <a:stretch/>
        </p:blipFill>
        <p:spPr>
          <a:xfrm>
            <a:off x="540912" y="90151"/>
            <a:ext cx="8551574" cy="67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3" t="27783" r="22042" b="8336"/>
          <a:stretch/>
        </p:blipFill>
        <p:spPr>
          <a:xfrm>
            <a:off x="605306" y="128787"/>
            <a:ext cx="9465973" cy="65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8" t="25904" r="23627" b="7961"/>
          <a:stretch/>
        </p:blipFill>
        <p:spPr>
          <a:xfrm>
            <a:off x="746974" y="115910"/>
            <a:ext cx="8912181" cy="66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3" t="24213" r="24683" b="9463"/>
          <a:stretch/>
        </p:blipFill>
        <p:spPr>
          <a:xfrm>
            <a:off x="734094" y="180304"/>
            <a:ext cx="8615968" cy="65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11" t="27997" r="22301" b="5116"/>
          <a:stretch/>
        </p:blipFill>
        <p:spPr>
          <a:xfrm>
            <a:off x="596349" y="184410"/>
            <a:ext cx="8892208" cy="65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9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15</Words>
  <Application>Microsoft Office PowerPoint</Application>
  <PresentationFormat>Widescreen</PresentationFormat>
  <Paragraphs>10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Matplotlib</vt:lpstr>
      <vt:lpstr>Barplot</vt:lpstr>
      <vt:lpstr>Adding titles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Scatterplot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Pie</vt:lpstr>
      <vt:lpstr>Adding labels</vt:lpstr>
      <vt:lpstr>PowerPoint Presentation</vt:lpstr>
      <vt:lpstr>PowerPoint Presentation</vt:lpstr>
      <vt:lpstr>PowerPoint Presentation</vt:lpstr>
      <vt:lpstr>Stackplot</vt:lpstr>
      <vt:lpstr>PowerPoint Presentation</vt:lpstr>
      <vt:lpstr>PowerPoint Presentation</vt:lpstr>
      <vt:lpstr>Box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plot</vt:lpstr>
      <vt:lpstr>PowerPoint Presentation</vt:lpstr>
      <vt:lpstr>PowerPoint Presentation</vt:lpstr>
      <vt:lpstr>Line graph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Matplotlib</dc:title>
  <dc:creator>Dell</dc:creator>
  <cp:lastModifiedBy>Windows User</cp:lastModifiedBy>
  <cp:revision>17</cp:revision>
  <dcterms:created xsi:type="dcterms:W3CDTF">2023-10-12T15:14:54Z</dcterms:created>
  <dcterms:modified xsi:type="dcterms:W3CDTF">2023-10-18T03:56:27Z</dcterms:modified>
</cp:coreProperties>
</file>